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8"/>
  </p:notesMasterIdLst>
  <p:sldIdLst>
    <p:sldId id="257" r:id="rId2"/>
    <p:sldId id="295" r:id="rId3"/>
    <p:sldId id="258" r:id="rId4"/>
    <p:sldId id="336" r:id="rId5"/>
    <p:sldId id="337" r:id="rId6"/>
    <p:sldId id="343" r:id="rId7"/>
    <p:sldId id="338" r:id="rId8"/>
    <p:sldId id="339" r:id="rId9"/>
    <p:sldId id="340" r:id="rId10"/>
    <p:sldId id="341" r:id="rId11"/>
    <p:sldId id="349" r:id="rId12"/>
    <p:sldId id="350" r:id="rId13"/>
    <p:sldId id="342" r:id="rId14"/>
    <p:sldId id="344" r:id="rId15"/>
    <p:sldId id="345" r:id="rId16"/>
    <p:sldId id="346" r:id="rId17"/>
    <p:sldId id="259" r:id="rId18"/>
    <p:sldId id="348" r:id="rId19"/>
    <p:sldId id="347" r:id="rId20"/>
    <p:sldId id="352" r:id="rId21"/>
    <p:sldId id="351" r:id="rId22"/>
    <p:sldId id="353" r:id="rId23"/>
    <p:sldId id="335" r:id="rId24"/>
    <p:sldId id="333" r:id="rId25"/>
    <p:sldId id="332" r:id="rId26"/>
    <p:sldId id="33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11/2/2014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February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February 11,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igmail.net/" TargetMode="External"/><Relationship Id="rId2" Type="http://schemas.openxmlformats.org/officeDocument/2006/relationships/hyperlink" Target="http://www.mozilla.org/thunderbir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pgtools.org/" TargetMode="External"/><Relationship Id="rId2" Type="http://schemas.openxmlformats.org/officeDocument/2006/relationships/hyperlink" Target="http://gpg4win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 &amp;</a:t>
            </a:r>
            <a:r>
              <a:rPr lang="el-GR" dirty="0" smtClean="0"/>
              <a:t> 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Π</a:t>
            </a:r>
            <a:r>
              <a:rPr lang="el-GR" dirty="0"/>
              <a:t>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</a:t>
            </a:r>
            <a:r>
              <a:rPr lang="el-GR" dirty="0" smtClean="0"/>
              <a:t>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Νέα ιδέα:</a:t>
            </a:r>
          </a:p>
          <a:p>
            <a:pPr lvl="1"/>
            <a:r>
              <a:rPr lang="el-GR" dirty="0" smtClean="0"/>
              <a:t>Κάθε 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δημόσιο κλειδί του </a:t>
            </a:r>
            <a:r>
              <a:rPr lang="en-US" dirty="0" smtClean="0"/>
              <a:t>Bob</a:t>
            </a:r>
            <a:endParaRPr lang="el-GR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3931920" cy="639762"/>
          </a:xfrm>
        </p:spPr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Γρήγορη απόδοση</a:t>
            </a:r>
          </a:p>
          <a:p>
            <a:r>
              <a:rPr lang="el-GR" dirty="0" smtClean="0"/>
              <a:t>Μοιρασμένο μυστικό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Δυσκολία ανταλλαγής κλειδιών</a:t>
            </a:r>
            <a:endParaRPr lang="el-G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836712"/>
            <a:ext cx="3931920" cy="639762"/>
          </a:xfrm>
        </p:spPr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l-G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Αργή απόδοση</a:t>
            </a:r>
          </a:p>
          <a:p>
            <a:r>
              <a:rPr lang="el-GR" dirty="0" smtClean="0"/>
              <a:t>Ο καθένας έχει το δικό του ζεύγος κλειδιών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Δεν υπάρχει ανάγκη ανταλλαγής κλειδ</a:t>
            </a:r>
            <a:r>
              <a:rPr lang="el-GR" dirty="0"/>
              <a:t>ι</a:t>
            </a:r>
            <a:r>
              <a:rPr lang="el-GR" dirty="0" smtClean="0"/>
              <a:t>ών</a:t>
            </a:r>
          </a:p>
        </p:txBody>
      </p:sp>
    </p:spTree>
    <p:extLst>
      <p:ext uri="{BB962C8B-B14F-4D97-AF65-F5344CB8AC3E}">
        <p14:creationId xmlns:p14="http://schemas.microsoft.com/office/powerpoint/2010/main" val="18869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κρυπτογραφία</a:t>
            </a:r>
          </a:p>
          <a:p>
            <a:r>
              <a:rPr lang="el-GR" dirty="0" smtClean="0"/>
              <a:t>Έννοιες </a:t>
            </a:r>
            <a:r>
              <a:rPr lang="el-GR" dirty="0"/>
              <a:t>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l-GR" dirty="0" smtClean="0"/>
              <a:t>GPG</a:t>
            </a:r>
            <a:endParaRPr lang="en-US" dirty="0" smtClean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/>
              <a:t>Κρυπτογραφημένο </a:t>
            </a:r>
            <a:r>
              <a:rPr lang="el-GR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--gen-key</a:t>
            </a:r>
          </a:p>
          <a:p>
            <a:pPr lvl="1"/>
            <a:r>
              <a:rPr lang="el-GR" dirty="0" smtClean="0"/>
              <a:t>Δημιουργεί ένα ζεύγος δημόσιου/ιδιωτικού κλειδιού</a:t>
            </a:r>
            <a:endParaRPr lang="en-US" dirty="0" smtClean="0"/>
          </a:p>
          <a:p>
            <a:r>
              <a:rPr lang="el-GR" dirty="0" smtClean="0"/>
              <a:t>Το δημόσιο κλειδί αποθηκεύεται στον υπολογιστή σας</a:t>
            </a:r>
            <a:endParaRPr lang="en-US" dirty="0" smtClean="0"/>
          </a:p>
          <a:p>
            <a:r>
              <a:rPr lang="el-GR" dirty="0" smtClean="0"/>
              <a:t>Καλές πρακτικές:</a:t>
            </a:r>
          </a:p>
          <a:p>
            <a:pPr lvl="1"/>
            <a:r>
              <a:rPr lang="el-GR" dirty="0" smtClean="0"/>
              <a:t>4096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RSA/RSA</a:t>
            </a:r>
          </a:p>
          <a:p>
            <a:r>
              <a:rPr lang="el-GR" dirty="0" smtClean="0"/>
              <a:t>Χρησιμοποιείστε το πραγματικό σας όνομα</a:t>
            </a:r>
          </a:p>
          <a:p>
            <a:r>
              <a:rPr lang="el-GR" dirty="0" smtClean="0"/>
              <a:t>Χρησιμοποιείστε το προσώπικό σας </a:t>
            </a:r>
            <a:r>
              <a:rPr lang="en-US" dirty="0" smtClean="0"/>
              <a:t>e-mail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1585170" cy="7245424"/>
          </a:xfrm>
        </p:spPr>
      </p:pic>
    </p:spTree>
    <p:extLst>
      <p:ext uri="{BB962C8B-B14F-4D97-AF65-F5344CB8AC3E}">
        <p14:creationId xmlns:p14="http://schemas.microsoft.com/office/powerpoint/2010/main" val="2127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pPr lvl="1"/>
            <a:r>
              <a:rPr lang="el-GR" dirty="0" smtClean="0"/>
              <a:t>Εμφανίζει τη λίστα με τα γνωστά δημόσια κλειδιά</a:t>
            </a:r>
            <a:endParaRPr lang="en-US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--list-secret-keys</a:t>
            </a:r>
            <a:endParaRPr lang="el-GR" dirty="0" smtClean="0"/>
          </a:p>
          <a:p>
            <a:pPr lvl="1"/>
            <a:r>
              <a:rPr lang="el-GR" dirty="0" smtClean="0"/>
              <a:t>Εμφανίζει λίστα με τα δημόσια κλειδιά για τα οποία υπάρχουν ιδιωτικά αποθηκευμένα τοπικά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</a:t>
            </a:r>
            <a:r>
              <a:rPr lang="en-US" dirty="0" smtClean="0"/>
              <a:t>Thunderbird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www.mozilla.org/thunderbird</a:t>
            </a:r>
            <a:endParaRPr lang="en-US" dirty="0" smtClean="0"/>
          </a:p>
          <a:p>
            <a:r>
              <a:rPr lang="el-GR" dirty="0" smtClean="0"/>
              <a:t>Εγκαταστήστε το για το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Κατεβάστε το </a:t>
            </a:r>
            <a:r>
              <a:rPr lang="en-US" dirty="0" err="1" smtClean="0"/>
              <a:t>Enigmail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www.enigmail.net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Έννοιες στην κρυπτογραφία</a:t>
            </a:r>
          </a:p>
          <a:p>
            <a:r>
              <a:rPr lang="el-GR" dirty="0"/>
              <a:t>Έννοιες στην ασύμμετρη κρυπτογραφία</a:t>
            </a:r>
            <a:endParaRPr lang="en-US" dirty="0"/>
          </a:p>
          <a:p>
            <a:r>
              <a:rPr lang="el-GR" dirty="0"/>
              <a:t>GPG</a:t>
            </a:r>
            <a:endParaRPr lang="en-US" dirty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 dirty="0"/>
              <a:t>Κρυπτογραφημένο </a:t>
            </a:r>
            <a:r>
              <a:rPr lang="el-GR" dirty="0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r>
              <a:rPr lang="el-GR" dirty="0" smtClean="0"/>
              <a:t>Συγχαρητήρια!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5266928" cy="4752528"/>
          </a:xfrm>
        </p:spPr>
        <p:txBody>
          <a:bodyPr>
            <a:normAutofit/>
          </a:bodyPr>
          <a:lstStyle/>
          <a:p>
            <a:r>
              <a:rPr lang="el-GR" dirty="0" smtClean="0"/>
              <a:t>Μπορείτε να επικοινωνείτε με ασφάλεια!</a:t>
            </a:r>
            <a:endParaRPr lang="en-US" dirty="0" smtClean="0"/>
          </a:p>
        </p:txBody>
      </p:sp>
      <p:pic>
        <p:nvPicPr>
          <p:cNvPr id="9218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Την επόμενη φορά...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Ασφάλεια δικτύων</a:t>
            </a:r>
            <a:endParaRPr lang="en-US" dirty="0" smtClean="0"/>
          </a:p>
          <a:p>
            <a:r>
              <a:rPr lang="en-US" dirty="0" smtClean="0"/>
              <a:t>HTTPS, PKI, ARP, HSTS</a:t>
            </a:r>
            <a:endParaRPr lang="el-GR" dirty="0" smtClean="0"/>
          </a:p>
          <a:p>
            <a:r>
              <a:rPr lang="el-GR" dirty="0" smtClean="0"/>
              <a:t>Μία προχωρημένη επίθεση: </a:t>
            </a:r>
            <a:r>
              <a:rPr lang="en-US" dirty="0" smtClean="0"/>
              <a:t>BREACH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814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GPG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Linux,</a:t>
            </a:r>
            <a:r>
              <a:rPr lang="el-GR" dirty="0" smtClean="0"/>
              <a:t> το έχετε ήδη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Windows, Gpg4win:</a:t>
            </a:r>
          </a:p>
          <a:p>
            <a:pPr lvl="2"/>
            <a:r>
              <a:rPr lang="en-US" dirty="0">
                <a:hlinkClick r:id="rId2"/>
              </a:rPr>
              <a:t>http://gpg4win.org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GPG Suite:</a:t>
            </a:r>
          </a:p>
          <a:p>
            <a:pPr lvl="2"/>
            <a:r>
              <a:rPr lang="en-US" dirty="0">
                <a:hlinkClick r:id="rId3"/>
              </a:rPr>
              <a:t>https://gpgtools.org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Μοιράζονται ένα κοινό μυστικό κλειδί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κλειδί</a:t>
            </a:r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κλειδί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message </a:t>
            </a:r>
            <a:r>
              <a:rPr lang="el-GR" dirty="0"/>
              <a:t>–</a:t>
            </a:r>
            <a:r>
              <a:rPr lang="el-GR" dirty="0" smtClean="0"/>
              <a:t> καθαρό κείμενο</a:t>
            </a:r>
            <a:endParaRPr lang="en-US" dirty="0" smtClean="0"/>
          </a:p>
          <a:p>
            <a:r>
              <a:rPr lang="en-US" dirty="0"/>
              <a:t>s</a:t>
            </a:r>
          </a:p>
          <a:p>
            <a:pPr lvl="1"/>
            <a:r>
              <a:rPr lang="en-US" dirty="0" smtClean="0"/>
              <a:t>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μυστικό κλειδί</a:t>
            </a:r>
            <a:endParaRPr lang="en-US" dirty="0" smtClean="0"/>
          </a:p>
          <a:p>
            <a:r>
              <a:rPr lang="en-US" dirty="0" smtClean="0"/>
              <a:t>c = E(s,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D(s,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D(s, E(s,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 χρησιμοποιούμε το σύστημα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Γρήγορη</a:t>
            </a:r>
          </a:p>
          <a:p>
            <a:r>
              <a:rPr lang="el-GR" dirty="0" smtClean="0"/>
              <a:t>Για κρυπτογράφηση σε σκληρούς δίσκους</a:t>
            </a:r>
          </a:p>
          <a:p>
            <a:r>
              <a:rPr lang="el-GR" dirty="0" smtClean="0"/>
              <a:t>Για κρυπτογράφηση πολλών δεδομένων στο δίκτυο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Προβλήματα συμμετρικής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ζεύγος ανθρώπων χρειάζεται ένα κλειδί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άνθρωποι </a:t>
            </a:r>
            <a:r>
              <a:rPr lang="el-GR" dirty="0" smtClean="0">
                <a:sym typeface="Wingdings" panose="05000000000000000000" pitchFamily="2" charset="2"/>
              </a:rPr>
              <a:t> ~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l-GR" dirty="0" smtClean="0">
                <a:sym typeface="Wingdings" panose="05000000000000000000" pitchFamily="2" charset="2"/>
              </a:rPr>
              <a:t>κλειδιά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Τα κλειδιά πρέπει να μείνουν μυστικά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Κάπως πρέπει να τα ανταλλάξουν</a:t>
            </a:r>
          </a:p>
          <a:p>
            <a:endParaRPr lang="el-G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3279</TotalTime>
  <Words>701</Words>
  <Application>Microsoft Office PowerPoint</Application>
  <PresentationFormat>On-screen Show (4:3)</PresentationFormat>
  <Paragraphs>169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Wingdings</vt:lpstr>
      <vt:lpstr>xkcd</vt:lpstr>
      <vt:lpstr>Clarity</vt:lpstr>
      <vt:lpstr>GPG &amp; κρυπτογραφια</vt:lpstr>
      <vt:lpstr>Στόχος της ώρας</vt:lpstr>
      <vt:lpstr>Όσο ξεκινάμε...</vt:lpstr>
      <vt:lpstr>Συμμετρική κρυπτογραφία</vt:lpstr>
      <vt:lpstr>PowerPoint Presentation</vt:lpstr>
      <vt:lpstr>PowerPoint Presentation</vt:lpstr>
      <vt:lpstr>PowerPoint Presentation</vt:lpstr>
      <vt:lpstr>Συμμετρική κρυπτογραφία</vt:lpstr>
      <vt:lpstr>Προβλήματα συμμετρικής κρυπτογραφίας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PowerPoint Presentation</vt:lpstr>
      <vt:lpstr>Από την θεωρία στην πράξη</vt:lpstr>
      <vt:lpstr>Δημιουργία κλειδιού</vt:lpstr>
      <vt:lpstr>PowerPoint Presentation</vt:lpstr>
      <vt:lpstr>Προβολή κλειδιών</vt:lpstr>
      <vt:lpstr>Όσο συνεχίζουμε...</vt:lpstr>
      <vt:lpstr>Μάθαμε</vt:lpstr>
      <vt:lpstr>Συγχαρητήρια!</vt:lpstr>
      <vt:lpstr>Την επόμενη φορά...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143</cp:revision>
  <dcterms:created xsi:type="dcterms:W3CDTF">2010-08-21T11:02:20Z</dcterms:created>
  <dcterms:modified xsi:type="dcterms:W3CDTF">2014-02-11T19:43:42Z</dcterms:modified>
</cp:coreProperties>
</file>